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70" r:id="rId3"/>
    <p:sldId id="273" r:id="rId4"/>
    <p:sldId id="264" r:id="rId5"/>
    <p:sldId id="267" r:id="rId6"/>
    <p:sldId id="266" r:id="rId7"/>
    <p:sldId id="268" r:id="rId8"/>
    <p:sldId id="269" r:id="rId9"/>
    <p:sldId id="272" r:id="rId10"/>
    <p:sldId id="265" r:id="rId11"/>
    <p:sldId id="26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58" autoAdjust="0"/>
  </p:normalViewPr>
  <p:slideViewPr>
    <p:cSldViewPr snapToGrid="0" snapToObjects="1">
      <p:cViewPr varScale="1">
        <p:scale>
          <a:sx n="86" d="100"/>
          <a:sy n="86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3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6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269A-AD12-114E-A308-93DE38FD4C5C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8CA8-9D65-DA45-8C8B-5C3A158E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0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tentacle.ifi.uzh.ch:8088/cluster/nod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Map/Reduce overview</a:t>
            </a:r>
          </a:p>
          <a:p>
            <a:r>
              <a:rPr lang="en-US" dirty="0" smtClean="0"/>
              <a:t>Local debug setup</a:t>
            </a:r>
          </a:p>
          <a:p>
            <a:r>
              <a:rPr lang="en-US" dirty="0" smtClean="0"/>
              <a:t>Pseudo-distributed setup </a:t>
            </a:r>
          </a:p>
          <a:p>
            <a:r>
              <a:rPr lang="en-US" dirty="0" smtClean="0"/>
              <a:t>The assignment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Pseudo-distributed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HortonWorks</a:t>
            </a:r>
            <a:r>
              <a:rPr lang="en-US" sz="2000" dirty="0"/>
              <a:t> Sandbox is a pseudo-distributed cluster running HDFS, </a:t>
            </a:r>
            <a:r>
              <a:rPr lang="en-US" sz="2000" dirty="0" err="1"/>
              <a:t>Hadoop</a:t>
            </a:r>
            <a:r>
              <a:rPr lang="en-US" sz="2000" dirty="0"/>
              <a:t>, pig and other big data tools. Once it is loaded by your virtual machine, you can assume all these services are running on the server.</a:t>
            </a:r>
          </a:p>
          <a:p>
            <a:endParaRPr lang="en-US" sz="2000" dirty="0"/>
          </a:p>
          <a:p>
            <a:r>
              <a:rPr lang="en-US" sz="2000" dirty="0" smtClean="0"/>
              <a:t>Import the virtual image.</a:t>
            </a:r>
          </a:p>
          <a:p>
            <a:r>
              <a:rPr lang="en-US" sz="2000" dirty="0" smtClean="0"/>
              <a:t>Using </a:t>
            </a:r>
            <a:r>
              <a:rPr lang="en-US" sz="2000" dirty="0"/>
              <a:t>a browser to access the server</a:t>
            </a:r>
          </a:p>
          <a:p>
            <a:r>
              <a:rPr lang="en-US" sz="2000" dirty="0" smtClean="0"/>
              <a:t>Using command line to access the server</a:t>
            </a:r>
          </a:p>
          <a:p>
            <a:endParaRPr lang="en-US" sz="2000" dirty="0"/>
          </a:p>
          <a:p>
            <a:r>
              <a:rPr lang="en-US" sz="2000" dirty="0" smtClean="0"/>
              <a:t>Upload your jar</a:t>
            </a:r>
          </a:p>
          <a:p>
            <a:r>
              <a:rPr lang="en-US" sz="2000" dirty="0" smtClean="0"/>
              <a:t>Submit your jar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660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10-28 at 14.22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3991"/>
            <a:ext cx="9144000" cy="430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Hortonworks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Connect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server</a:t>
            </a:r>
            <a:endParaRPr lang="nl-NL" dirty="0" smtClean="0"/>
          </a:p>
          <a:p>
            <a:pPr lvl="1"/>
            <a:r>
              <a:rPr lang="nl-NL" dirty="0" err="1"/>
              <a:t>s</a:t>
            </a:r>
            <a:r>
              <a:rPr lang="nl-NL" dirty="0" err="1" smtClean="0"/>
              <a:t>sh</a:t>
            </a:r>
            <a:r>
              <a:rPr lang="nl-NL" dirty="0" smtClean="0"/>
              <a:t> hue@127.0.0.1 -p 2222</a:t>
            </a:r>
          </a:p>
          <a:p>
            <a:pPr lvl="1"/>
            <a:r>
              <a:rPr lang="nl-NL" dirty="0" err="1" smtClean="0"/>
              <a:t>hadoop</a:t>
            </a:r>
            <a:endParaRPr lang="nl-NL" dirty="0" smtClean="0"/>
          </a:p>
          <a:p>
            <a:r>
              <a:rPr lang="nl-NL" dirty="0" smtClean="0"/>
              <a:t>Browser</a:t>
            </a:r>
            <a:r>
              <a:rPr lang="en-US" dirty="0" smtClean="0"/>
              <a:t>-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</a:p>
          <a:p>
            <a:pPr lvl="1"/>
            <a:r>
              <a:rPr lang="en-US" altLang="zh-CN" dirty="0" smtClean="0"/>
              <a:t>File browser</a:t>
            </a:r>
          </a:p>
          <a:p>
            <a:pPr lvl="1"/>
            <a:r>
              <a:rPr lang="en-US" altLang="zh-CN" dirty="0" smtClean="0"/>
              <a:t>Job browser</a:t>
            </a:r>
          </a:p>
          <a:p>
            <a:pPr lvl="1"/>
            <a:r>
              <a:rPr lang="en-US" altLang="zh-CN" dirty="0" smtClean="0"/>
              <a:t>Pig</a:t>
            </a:r>
          </a:p>
          <a:p>
            <a:pPr lvl="1"/>
            <a:endParaRPr lang="en-US" altLang="zh-CN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Map/Reduce: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is a software framework for </a:t>
            </a:r>
            <a:r>
              <a:rPr lang="en-US" dirty="0"/>
              <a:t>p</a:t>
            </a:r>
            <a:r>
              <a:rPr lang="en-US" dirty="0" smtClean="0"/>
              <a:t>rocessing large data sets in a distributed fashion over </a:t>
            </a:r>
            <a:r>
              <a:rPr lang="en-US" dirty="0"/>
              <a:t>s</a:t>
            </a:r>
            <a:r>
              <a:rPr lang="en-US" dirty="0" smtClean="0"/>
              <a:t>everal machines</a:t>
            </a:r>
            <a:r>
              <a:rPr lang="en-US" dirty="0"/>
              <a:t>.</a:t>
            </a:r>
          </a:p>
          <a:p>
            <a:r>
              <a:rPr lang="en-US" dirty="0" smtClean="0"/>
              <a:t>What is HDFS: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Hadoop</a:t>
            </a:r>
            <a:r>
              <a:rPr lang="en-US" dirty="0"/>
              <a:t> Distributed File System (HDFS) is a distributed file system designed to run on commodity hardware. </a:t>
            </a:r>
            <a:endParaRPr lang="en-US" dirty="0" smtClean="0"/>
          </a:p>
          <a:p>
            <a:pPr lvl="1"/>
            <a:r>
              <a:rPr lang="en-US" dirty="0" smtClean="0"/>
              <a:t>Relax some requirements of traditional distributed FS, but ensure high availability.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6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Map/Reduce Overview</a:t>
            </a:r>
            <a:endParaRPr lang="en-US" dirty="0"/>
          </a:p>
        </p:txBody>
      </p:sp>
      <p:pic>
        <p:nvPicPr>
          <p:cNvPr id="4" name="Picture 3" descr="Screen Shot 2015-10-26 at 23.52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5" y="1586970"/>
            <a:ext cx="10056563" cy="39351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0593" y="1586970"/>
            <a:ext cx="8937037" cy="8307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70402" y="1363573"/>
            <a:ext cx="5887154" cy="45630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8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Map/Reduce Overview</a:t>
            </a:r>
            <a:endParaRPr lang="en-US" dirty="0"/>
          </a:p>
        </p:txBody>
      </p:sp>
      <p:pic>
        <p:nvPicPr>
          <p:cNvPr id="4" name="Picture 3" descr="Screen Shot 2015-10-26 at 23.52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11" y="2486863"/>
            <a:ext cx="8470900" cy="33147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93719" y="3260093"/>
            <a:ext cx="718773" cy="392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Job1</a:t>
            </a:r>
            <a:endParaRPr lang="en-US" sz="1800" dirty="0"/>
          </a:p>
        </p:txBody>
      </p:sp>
      <p:sp>
        <p:nvSpPr>
          <p:cNvPr id="7" name="Rounded Rectangle 6"/>
          <p:cNvSpPr/>
          <p:nvPr/>
        </p:nvSpPr>
        <p:spPr>
          <a:xfrm>
            <a:off x="1893719" y="3260093"/>
            <a:ext cx="3738313" cy="771135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93719" y="4076117"/>
            <a:ext cx="3738313" cy="771135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93719" y="4886250"/>
            <a:ext cx="3738313" cy="771135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05654" y="3168899"/>
            <a:ext cx="1279563" cy="185482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05654" y="5090376"/>
            <a:ext cx="1295883" cy="654487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932597" y="4454910"/>
            <a:ext cx="718773" cy="39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Job2</a:t>
            </a:r>
            <a:endParaRPr lang="en-US" sz="1800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1932597" y="5265043"/>
            <a:ext cx="718773" cy="39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Job3</a:t>
            </a:r>
            <a:endParaRPr lang="en-US" sz="1800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5787074" y="3637176"/>
            <a:ext cx="718773" cy="39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Job4</a:t>
            </a:r>
            <a:endParaRPr lang="en-US" sz="1800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787074" y="5409221"/>
            <a:ext cx="718773" cy="39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Job5</a:t>
            </a:r>
            <a:endParaRPr lang="en-US" sz="1800" dirty="0"/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1040157" y="1670047"/>
            <a:ext cx="7490715" cy="752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Input and output are always in (key, value) pairs.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be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carefully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assigned</a:t>
            </a:r>
            <a:r>
              <a:rPr lang="zh-CN" altLang="en-US" sz="1800" dirty="0" smtClean="0"/>
              <a:t>.</a:t>
            </a:r>
            <a:endParaRPr lang="en-US" sz="1800" dirty="0" smtClean="0"/>
          </a:p>
          <a:p>
            <a:pPr marL="0" indent="0">
              <a:buFont typeface="Arial"/>
              <a:buNone/>
            </a:pPr>
            <a:r>
              <a:rPr lang="en-US" sz="1800" dirty="0" smtClean="0"/>
              <a:t>Moving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program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data</a:t>
            </a:r>
            <a:r>
              <a:rPr lang="zh-CN" altLang="en-US" sz="18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012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IFI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3375" b="13375"/>
          <a:stretch>
            <a:fillRect/>
          </a:stretch>
        </p:blipFill>
        <p:spPr>
          <a:xfrm>
            <a:off x="4681169" y="1537373"/>
            <a:ext cx="4462832" cy="2454386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373"/>
            <a:ext cx="4350488" cy="4588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Hadoop</a:t>
            </a:r>
            <a:r>
              <a:rPr lang="en-US" sz="2400" dirty="0"/>
              <a:t> </a:t>
            </a:r>
            <a:r>
              <a:rPr lang="en-US" sz="2400" dirty="0" smtClean="0"/>
              <a:t>Cluster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80+ machines</a:t>
            </a:r>
            <a:r>
              <a:rPr lang="en-US" sz="2400" dirty="0" smtClean="0"/>
              <a:t>)</a:t>
            </a:r>
          </a:p>
          <a:p>
            <a:r>
              <a:rPr lang="en-US" sz="2400" dirty="0">
                <a:hlinkClick r:id="rId3"/>
              </a:rPr>
              <a:t>http://tentacle.ifi.uzh.ch:8088/cluster/</a:t>
            </a:r>
            <a:r>
              <a:rPr lang="en-US" sz="2400" dirty="0" smtClean="0">
                <a:hlinkClick r:id="rId3"/>
              </a:rPr>
              <a:t>nodes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681169" y="4405706"/>
            <a:ext cx="44628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Typical workflow: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Develop your app in local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Upload it to the submission host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Submit it with the submission host</a:t>
            </a:r>
          </a:p>
        </p:txBody>
      </p:sp>
    </p:spTree>
    <p:extLst>
      <p:ext uri="{BB962C8B-B14F-4D97-AF65-F5344CB8AC3E}">
        <p14:creationId xmlns:p14="http://schemas.microsoft.com/office/powerpoint/2010/main" val="37459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Include related jars!</a:t>
            </a:r>
            <a:br>
              <a:rPr lang="en-US" sz="2400" dirty="0" smtClean="0"/>
            </a:br>
            <a:r>
              <a:rPr lang="en-US" sz="2400" dirty="0" smtClean="0"/>
              <a:t>As long as you include the related jars, you will be able to run and debug it in local. You can even setup a break point.</a:t>
            </a:r>
            <a:endParaRPr lang="en-US" sz="2400" dirty="0"/>
          </a:p>
          <a:p>
            <a:r>
              <a:rPr lang="en-US" sz="2400" dirty="0" smtClean="0"/>
              <a:t>Write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your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java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application</a:t>
            </a:r>
            <a:r>
              <a:rPr lang="zh-CN" altLang="en-US" sz="2400" dirty="0"/>
              <a:t>.</a:t>
            </a:r>
            <a:endParaRPr lang="en-US" sz="2400" dirty="0"/>
          </a:p>
          <a:p>
            <a:r>
              <a:rPr lang="en-US" sz="2400" dirty="0" smtClean="0"/>
              <a:t>Set up run arguments.</a:t>
            </a:r>
          </a:p>
          <a:p>
            <a:r>
              <a:rPr lang="en-US" sz="2400" dirty="0" smtClean="0"/>
              <a:t>Press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run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button</a:t>
            </a:r>
            <a:r>
              <a:rPr lang="zh-CN" altLang="en-US" sz="2400" dirty="0"/>
              <a:t>.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24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public void map(Object key, Text value, Context context)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b="1" dirty="0"/>
              <a:t>throws </a:t>
            </a:r>
            <a:r>
              <a:rPr lang="en-US" b="1" dirty="0" err="1"/>
              <a:t>IOException</a:t>
            </a:r>
            <a:r>
              <a:rPr lang="en-US" b="1" dirty="0"/>
              <a:t>, </a:t>
            </a:r>
            <a:r>
              <a:rPr lang="en-US" b="1" dirty="0" err="1"/>
              <a:t>InterruptedException</a:t>
            </a:r>
            <a:r>
              <a:rPr lang="en-US" b="1" dirty="0"/>
              <a:t>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String line = </a:t>
            </a:r>
            <a:r>
              <a:rPr lang="en-US" dirty="0" err="1"/>
              <a:t>value.toString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line = </a:t>
            </a:r>
            <a:r>
              <a:rPr lang="en-US" dirty="0" err="1"/>
              <a:t>line.replaceAll</a:t>
            </a:r>
            <a:r>
              <a:rPr lang="en-US" dirty="0"/>
              <a:t>(",", "");</a:t>
            </a:r>
          </a:p>
          <a:p>
            <a:pPr marL="0" indent="0">
              <a:buNone/>
            </a:pPr>
            <a:r>
              <a:rPr lang="en-US" dirty="0"/>
              <a:t>			line = </a:t>
            </a:r>
            <a:r>
              <a:rPr lang="en-US" dirty="0" err="1"/>
              <a:t>line.replaceAll</a:t>
            </a:r>
            <a:r>
              <a:rPr lang="en-US" dirty="0"/>
              <a:t>("\\.", "");</a:t>
            </a:r>
          </a:p>
          <a:p>
            <a:pPr marL="0" indent="0">
              <a:buNone/>
            </a:pPr>
            <a:r>
              <a:rPr lang="en-US" dirty="0"/>
              <a:t>			line = </a:t>
            </a:r>
            <a:r>
              <a:rPr lang="en-US" dirty="0" err="1"/>
              <a:t>line.replaceAll</a:t>
            </a:r>
            <a:r>
              <a:rPr lang="en-US" dirty="0"/>
              <a:t>("-", " ");</a:t>
            </a:r>
          </a:p>
          <a:p>
            <a:pPr marL="0" indent="0">
              <a:buNone/>
            </a:pPr>
            <a:r>
              <a:rPr lang="en-US" dirty="0"/>
              <a:t>			line = </a:t>
            </a:r>
            <a:r>
              <a:rPr lang="en-US" dirty="0" err="1"/>
              <a:t>line.replaceAll</a:t>
            </a:r>
            <a:r>
              <a:rPr lang="en-US" dirty="0"/>
              <a:t>("\"", "");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StringTokenizer</a:t>
            </a:r>
            <a:r>
              <a:rPr lang="en-US" dirty="0"/>
              <a:t> </a:t>
            </a:r>
            <a:r>
              <a:rPr lang="en-US" dirty="0" err="1"/>
              <a:t>tokenizer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err="1"/>
              <a:t>StringTokenizer</a:t>
            </a:r>
            <a:r>
              <a:rPr lang="en-US" b="1" dirty="0"/>
              <a:t>(line);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movieId</a:t>
            </a:r>
            <a:r>
              <a:rPr lang="en-US" b="1" dirty="0"/>
              <a:t> = </a:t>
            </a:r>
            <a:r>
              <a:rPr lang="en-US" b="1" dirty="0" err="1"/>
              <a:t>Integer.</a:t>
            </a:r>
            <a:r>
              <a:rPr lang="en-US" b="1" i="1" dirty="0" err="1"/>
              <a:t>parseInt</a:t>
            </a:r>
            <a:r>
              <a:rPr lang="en-US" b="1" i="1" dirty="0"/>
              <a:t>(</a:t>
            </a:r>
            <a:r>
              <a:rPr lang="en-US" b="1" i="1" dirty="0" err="1"/>
              <a:t>tokenizer.nextToken</a:t>
            </a:r>
            <a:r>
              <a:rPr lang="en-US" b="1" i="1" dirty="0"/>
              <a:t>());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/>
              <a:t>while (</a:t>
            </a:r>
            <a:r>
              <a:rPr lang="en-US" b="1" dirty="0" err="1"/>
              <a:t>tokenizer.hasMoreTokens</a:t>
            </a:r>
            <a:r>
              <a:rPr lang="en-US" b="1" dirty="0"/>
              <a:t>()) {</a:t>
            </a:r>
          </a:p>
          <a:p>
            <a:pPr marL="0" indent="0">
              <a:buNone/>
            </a:pPr>
            <a:r>
              <a:rPr lang="en-US" dirty="0"/>
              <a:t>				String word = </a:t>
            </a:r>
            <a:r>
              <a:rPr lang="en-US" dirty="0" err="1"/>
              <a:t>tokenizer.nextToken</a:t>
            </a:r>
            <a:r>
              <a:rPr lang="en-US" dirty="0"/>
              <a:t>().</a:t>
            </a:r>
            <a:r>
              <a:rPr lang="en-US" dirty="0" err="1"/>
              <a:t>toLowerCase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context.write</a:t>
            </a:r>
            <a:r>
              <a:rPr lang="en-US" dirty="0"/>
              <a:t>(</a:t>
            </a:r>
            <a:r>
              <a:rPr lang="en-US" b="1" dirty="0"/>
              <a:t>new Text("1"), new </a:t>
            </a:r>
            <a:r>
              <a:rPr lang="en-US" b="1" dirty="0" err="1"/>
              <a:t>IntWritable</a:t>
            </a:r>
            <a:r>
              <a:rPr lang="en-US" b="1" dirty="0"/>
              <a:t>(1));</a:t>
            </a:r>
          </a:p>
          <a:p>
            <a:pPr marL="0" indent="0">
              <a:buNone/>
            </a:pPr>
            <a:r>
              <a:rPr lang="en-US" dirty="0"/>
              <a:t>			}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851555"/>
            <a:ext cx="8229600" cy="89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Only one key here “1”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public void reduce(Text key, </a:t>
            </a:r>
            <a:r>
              <a:rPr lang="en-US" b="1" dirty="0" err="1"/>
              <a:t>Iterable</a:t>
            </a:r>
            <a:r>
              <a:rPr lang="en-US" b="1" dirty="0"/>
              <a:t>&lt;</a:t>
            </a:r>
            <a:r>
              <a:rPr lang="en-US" b="1" dirty="0" err="1"/>
              <a:t>IntWritable</a:t>
            </a:r>
            <a:r>
              <a:rPr lang="en-US" b="1" dirty="0"/>
              <a:t>&gt; values, Context context)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b="1" dirty="0"/>
              <a:t>throws </a:t>
            </a:r>
            <a:r>
              <a:rPr lang="en-US" b="1" dirty="0" err="1"/>
              <a:t>IOException</a:t>
            </a:r>
            <a:r>
              <a:rPr lang="en-US" b="1" dirty="0"/>
              <a:t>, </a:t>
            </a:r>
            <a:r>
              <a:rPr lang="en-US" b="1" dirty="0" err="1"/>
              <a:t>InterruptedException</a:t>
            </a:r>
            <a:r>
              <a:rPr lang="en-US" b="1" dirty="0"/>
              <a:t> 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 err="1"/>
              <a:t>int</a:t>
            </a:r>
            <a:r>
              <a:rPr lang="en-US" b="1" dirty="0"/>
              <a:t> sum = 0;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/>
              <a:t>for (</a:t>
            </a:r>
            <a:r>
              <a:rPr lang="en-US" b="1" dirty="0" err="1"/>
              <a:t>IntWritable</a:t>
            </a:r>
            <a:r>
              <a:rPr lang="en-US" b="1" dirty="0"/>
              <a:t> </a:t>
            </a:r>
            <a:r>
              <a:rPr lang="en-US" b="1" dirty="0" err="1"/>
              <a:t>val</a:t>
            </a:r>
            <a:r>
              <a:rPr lang="en-US" b="1" dirty="0"/>
              <a:t> : values) {</a:t>
            </a:r>
          </a:p>
          <a:p>
            <a:pPr marL="0" indent="0">
              <a:buNone/>
            </a:pPr>
            <a:r>
              <a:rPr lang="en-US" dirty="0"/>
              <a:t>				sum++;</a:t>
            </a:r>
          </a:p>
          <a:p>
            <a:pPr marL="0" indent="0">
              <a:buNone/>
            </a:pPr>
            <a:r>
              <a:rPr lang="en-US" dirty="0"/>
              <a:t>			}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context.write</a:t>
            </a:r>
            <a:r>
              <a:rPr lang="en-US" dirty="0"/>
              <a:t>(</a:t>
            </a:r>
            <a:r>
              <a:rPr lang="en-US" b="1" dirty="0"/>
              <a:t>new </a:t>
            </a:r>
            <a:r>
              <a:rPr lang="en-US" b="1" dirty="0" err="1"/>
              <a:t>IntWritable</a:t>
            </a:r>
            <a:r>
              <a:rPr lang="en-US" b="1" dirty="0"/>
              <a:t>(sum), </a:t>
            </a:r>
            <a:r>
              <a:rPr lang="en-US" b="1" dirty="0" err="1"/>
              <a:t>NullWritable.</a:t>
            </a:r>
            <a:r>
              <a:rPr lang="en-US" b="1" i="1" dirty="0" err="1"/>
              <a:t>get</a:t>
            </a:r>
            <a:r>
              <a:rPr lang="en-US" b="1" i="1" dirty="0"/>
              <a:t>());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942275"/>
            <a:ext cx="8229600" cy="896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the only key “1”, count the number of its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9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are 4 </a:t>
            </a:r>
            <a:r>
              <a:rPr lang="en-US" dirty="0" smtClean="0"/>
              <a:t>tasks:</a:t>
            </a:r>
            <a:endParaRPr lang="en-US" dirty="0"/>
          </a:p>
          <a:p>
            <a:r>
              <a:rPr lang="en-US" dirty="0"/>
              <a:t>1: Count the total number of words in </a:t>
            </a:r>
            <a:r>
              <a:rPr lang="en-US" dirty="0" err="1"/>
              <a:t>plot_summaries.txt</a:t>
            </a:r>
            <a:r>
              <a:rPr lang="en-US" dirty="0" smtClean="0"/>
              <a:t>. (Almost done for you)</a:t>
            </a:r>
            <a:endParaRPr lang="en-US" dirty="0"/>
          </a:p>
          <a:p>
            <a:r>
              <a:rPr lang="en-US" dirty="0"/>
              <a:t>2.1: Get the top 10 most frequently used words from </a:t>
            </a:r>
            <a:r>
              <a:rPr lang="en-US" dirty="0" err="1"/>
              <a:t>plot_summaries.txt</a:t>
            </a:r>
            <a:r>
              <a:rPr lang="en-US" dirty="0"/>
              <a:t> in descending order.</a:t>
            </a:r>
          </a:p>
          <a:p>
            <a:r>
              <a:rPr lang="en-US" dirty="0"/>
              <a:t>2.2: </a:t>
            </a:r>
            <a:r>
              <a:rPr lang="en-US" dirty="0" smtClean="0"/>
              <a:t>Same with 2.1, but excluding stop words.</a:t>
            </a:r>
            <a:endParaRPr lang="en-US" dirty="0"/>
          </a:p>
          <a:p>
            <a:r>
              <a:rPr lang="en-US" dirty="0"/>
              <a:t>3: Join </a:t>
            </a:r>
            <a:r>
              <a:rPr lang="en-US" dirty="0" err="1"/>
              <a:t>movie.metadata.tsv</a:t>
            </a:r>
            <a:r>
              <a:rPr lang="en-US" dirty="0"/>
              <a:t> and </a:t>
            </a:r>
            <a:r>
              <a:rPr lang="en-US" dirty="0" err="1"/>
              <a:t>character.metadata.tsv</a:t>
            </a:r>
            <a:r>
              <a:rPr lang="en-US" dirty="0"/>
              <a:t> to find actors/actresses in each movie.</a:t>
            </a:r>
          </a:p>
          <a:p>
            <a:r>
              <a:rPr lang="en-US" dirty="0"/>
              <a:t>4: Build an inverted index of the words for the movies in </a:t>
            </a:r>
            <a:r>
              <a:rPr lang="en-US" dirty="0" err="1"/>
              <a:t>plot_summaries.txt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90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375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Overview</vt:lpstr>
      <vt:lpstr>Map/Reduce Overview</vt:lpstr>
      <vt:lpstr>Map/Reduce Overview</vt:lpstr>
      <vt:lpstr>Map/Reduce Overview</vt:lpstr>
      <vt:lpstr>At IFI</vt:lpstr>
      <vt:lpstr>Debug Setup</vt:lpstr>
      <vt:lpstr>Mapper</vt:lpstr>
      <vt:lpstr>Reducer</vt:lpstr>
      <vt:lpstr>Assignment 2</vt:lpstr>
      <vt:lpstr>Pseudo-distributed Setup</vt:lpstr>
      <vt:lpstr>Overview</vt:lpstr>
      <vt:lpstr>Hortonworks Data Platform</vt:lpstr>
    </vt:vector>
  </TitlesOfParts>
  <Company>University of Zurich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 Gao</dc:creator>
  <cp:lastModifiedBy>Shen Gao</cp:lastModifiedBy>
  <cp:revision>171</cp:revision>
  <dcterms:created xsi:type="dcterms:W3CDTF">2014-10-28T11:37:42Z</dcterms:created>
  <dcterms:modified xsi:type="dcterms:W3CDTF">2017-04-26T15:52:40Z</dcterms:modified>
</cp:coreProperties>
</file>