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15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B31C-49D2-2749-96AE-B0BC0C0B39EA}" type="datetimeFigureOut">
              <a:rPr lang="en-US" smtClean="0"/>
              <a:t>30/03/17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5ADB-8F61-A840-85A4-C92EA70E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7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B31C-49D2-2749-96AE-B0BC0C0B39EA}" type="datetimeFigureOut">
              <a:rPr lang="en-US" smtClean="0"/>
              <a:t>30/03/17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5ADB-8F61-A840-85A4-C92EA70E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93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B31C-49D2-2749-96AE-B0BC0C0B39EA}" type="datetimeFigureOut">
              <a:rPr lang="en-US" smtClean="0"/>
              <a:t>30/03/17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5ADB-8F61-A840-85A4-C92EA70E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24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B31C-49D2-2749-96AE-B0BC0C0B39EA}" type="datetimeFigureOut">
              <a:rPr lang="en-US" smtClean="0"/>
              <a:t>30/03/17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5ADB-8F61-A840-85A4-C92EA70E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8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B31C-49D2-2749-96AE-B0BC0C0B39EA}" type="datetimeFigureOut">
              <a:rPr lang="en-US" smtClean="0"/>
              <a:t>30/03/17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5ADB-8F61-A840-85A4-C92EA70E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7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B31C-49D2-2749-96AE-B0BC0C0B39EA}" type="datetimeFigureOut">
              <a:rPr lang="en-US" smtClean="0"/>
              <a:t>30/03/17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5ADB-8F61-A840-85A4-C92EA70E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7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B31C-49D2-2749-96AE-B0BC0C0B39EA}" type="datetimeFigureOut">
              <a:rPr lang="en-US" smtClean="0"/>
              <a:t>30/03/17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5ADB-8F61-A840-85A4-C92EA70E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30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B31C-49D2-2749-96AE-B0BC0C0B39EA}" type="datetimeFigureOut">
              <a:rPr lang="en-US" smtClean="0"/>
              <a:t>30/03/17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5ADB-8F61-A840-85A4-C92EA70E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79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B31C-49D2-2749-96AE-B0BC0C0B39EA}" type="datetimeFigureOut">
              <a:rPr lang="en-US" smtClean="0"/>
              <a:t>30/03/17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5ADB-8F61-A840-85A4-C92EA70E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88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B31C-49D2-2749-96AE-B0BC0C0B39EA}" type="datetimeFigureOut">
              <a:rPr lang="en-US" smtClean="0"/>
              <a:t>30/03/17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5ADB-8F61-A840-85A4-C92EA70E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B31C-49D2-2749-96AE-B0BC0C0B39EA}" type="datetimeFigureOut">
              <a:rPr lang="en-US" smtClean="0"/>
              <a:t>30/03/17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5ADB-8F61-A840-85A4-C92EA70E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15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1B31C-49D2-2749-96AE-B0BC0C0B39EA}" type="datetimeFigureOut">
              <a:rPr lang="en-US" smtClean="0"/>
              <a:t>30/03/17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65ADB-8F61-A840-85A4-C92EA70E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1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rpc.io/about/" TargetMode="External"/><Relationship Id="rId3" Type="http://schemas.openxmlformats.org/officeDocument/2006/relationships/hyperlink" Target="https://developers.google.com/protocol-buffers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modXC5IWTJI" TargetMode="External"/><Relationship Id="rId3" Type="http://schemas.openxmlformats.org/officeDocument/2006/relationships/hyperlink" Target="https://www.youtube.com/watch?v=VHfhMMm2iJ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SSDS: Distributed system</a:t>
            </a:r>
            <a:br>
              <a:rPr lang="en-US" dirty="0" smtClean="0"/>
            </a:br>
            <a:r>
              <a:rPr lang="en-US" dirty="0" smtClean="0"/>
              <a:t>Assignment 1 tutorial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196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 overview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157220"/>
              </p:ext>
            </p:extLst>
          </p:nvPr>
        </p:nvGraphicFramePr>
        <p:xfrm>
          <a:off x="690994" y="2287943"/>
          <a:ext cx="7750340" cy="2686488"/>
        </p:xfrm>
        <a:graphic>
          <a:graphicData uri="http://schemas.openxmlformats.org/drawingml/2006/table">
            <a:tbl>
              <a:tblPr/>
              <a:tblGrid>
                <a:gridCol w="1455989"/>
                <a:gridCol w="2727327"/>
                <a:gridCol w="3567024"/>
              </a:tblGrid>
              <a:tr h="383784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Exercise Handout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Discussion/Solution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3784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Socket programming (SP)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Intro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 assignments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3784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 task 1 &amp; 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 assignment; Intro to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HDFS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3784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 task 3 &amp; 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 task 1 &amp; 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3784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Spark task 1&amp;2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 task 3 &amp; 4; Spark intro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3784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Spark task 3&amp;4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Spark task 1&amp;2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3784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Spark task 3&amp;4; Current research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165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Socket programming: a chat room application</a:t>
            </a:r>
          </a:p>
          <a:p>
            <a:r>
              <a:rPr lang="en-US" dirty="0" smtClean="0"/>
              <a:t>Individual assignment</a:t>
            </a:r>
          </a:p>
          <a:p>
            <a:r>
              <a:rPr lang="en-US" smtClean="0"/>
              <a:t>Deadline 25</a:t>
            </a:r>
            <a:r>
              <a:rPr lang="en-US" baseline="30000" smtClean="0"/>
              <a:t>th</a:t>
            </a:r>
            <a:r>
              <a:rPr lang="en-US" smtClean="0"/>
              <a:t> April </a:t>
            </a:r>
            <a:r>
              <a:rPr lang="en-US" smtClean="0"/>
              <a:t>2017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5119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chat room:</a:t>
            </a:r>
          </a:p>
          <a:p>
            <a:pPr lvl="1"/>
            <a:r>
              <a:rPr lang="en-US" dirty="0" smtClean="0"/>
              <a:t>A server: </a:t>
            </a:r>
          </a:p>
          <a:p>
            <a:pPr lvl="2"/>
            <a:r>
              <a:rPr lang="en-US" dirty="0" smtClean="0"/>
              <a:t>Spawn a new thread for each new client.</a:t>
            </a:r>
          </a:p>
          <a:p>
            <a:pPr lvl="2"/>
            <a:r>
              <a:rPr lang="en-US" dirty="0" smtClean="0"/>
              <a:t>Receive </a:t>
            </a:r>
            <a:r>
              <a:rPr lang="en-US" dirty="0"/>
              <a:t>and </a:t>
            </a:r>
            <a:r>
              <a:rPr lang="en-US" dirty="0" smtClean="0"/>
              <a:t>store </a:t>
            </a:r>
            <a:r>
              <a:rPr lang="en-US" dirty="0"/>
              <a:t>all messages from producer </a:t>
            </a:r>
            <a:r>
              <a:rPr lang="en-US" dirty="0" smtClean="0"/>
              <a:t>clients.</a:t>
            </a:r>
          </a:p>
          <a:p>
            <a:pPr lvl="2"/>
            <a:r>
              <a:rPr lang="en-US" dirty="0" smtClean="0"/>
              <a:t>When </a:t>
            </a:r>
            <a:r>
              <a:rPr lang="en-US" dirty="0"/>
              <a:t>a new listener client comes, it first sends all stored message to the </a:t>
            </a:r>
            <a:r>
              <a:rPr lang="en-US" dirty="0" smtClean="0"/>
              <a:t>client </a:t>
            </a:r>
            <a:r>
              <a:rPr lang="en-US" dirty="0"/>
              <a:t>and keeps the client </a:t>
            </a:r>
            <a:r>
              <a:rPr lang="en-US" dirty="0" smtClean="0"/>
              <a:t>updated.</a:t>
            </a:r>
          </a:p>
          <a:p>
            <a:pPr lvl="1"/>
            <a:r>
              <a:rPr lang="en-US" dirty="0" smtClean="0"/>
              <a:t>A producer:</a:t>
            </a:r>
          </a:p>
          <a:p>
            <a:pPr lvl="2"/>
            <a:r>
              <a:rPr lang="en-US" dirty="0" smtClean="0"/>
              <a:t>Identify to server, it is a “PRODUCER”</a:t>
            </a:r>
          </a:p>
          <a:p>
            <a:pPr lvl="2"/>
            <a:r>
              <a:rPr lang="en-US" dirty="0" smtClean="0"/>
              <a:t>Read a file and send to the server line by line, until read “.bye”</a:t>
            </a:r>
          </a:p>
          <a:p>
            <a:pPr lvl="1"/>
            <a:r>
              <a:rPr lang="en-US" dirty="0" smtClean="0"/>
              <a:t>A listener:</a:t>
            </a:r>
          </a:p>
          <a:p>
            <a:pPr lvl="2"/>
            <a:r>
              <a:rPr lang="en-US" dirty="0" smtClean="0"/>
              <a:t>Identify to server, it is a “LISTENER”</a:t>
            </a:r>
          </a:p>
          <a:p>
            <a:pPr lvl="2"/>
            <a:r>
              <a:rPr lang="en-US" dirty="0" smtClean="0"/>
              <a:t>Output all message from the server.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316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the assignment folder from OLAT</a:t>
            </a:r>
          </a:p>
          <a:p>
            <a:r>
              <a:rPr lang="en-US" dirty="0" smtClean="0"/>
              <a:t>Skeleton code are provided (you can directly import it to Eclipse)</a:t>
            </a:r>
          </a:p>
          <a:p>
            <a:r>
              <a:rPr lang="en-US" dirty="0" smtClean="0"/>
              <a:t>Study socket programming in Java.</a:t>
            </a:r>
          </a:p>
          <a:p>
            <a:r>
              <a:rPr lang="en-US" dirty="0" smtClean="0"/>
              <a:t>Must be in TCP protocol</a:t>
            </a:r>
          </a:p>
          <a:p>
            <a:r>
              <a:rPr lang="en-US" dirty="0" smtClean="0"/>
              <a:t>Messages must be encoded by UTF-8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05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evaluate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assignment folder, we provided the “</a:t>
            </a:r>
            <a:r>
              <a:rPr lang="en-US" dirty="0" err="1" smtClean="0"/>
              <a:t>test_script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The “</a:t>
            </a:r>
            <a:r>
              <a:rPr lang="en-US" dirty="0" err="1" smtClean="0"/>
              <a:t>test_script</a:t>
            </a:r>
            <a:r>
              <a:rPr lang="en-US" dirty="0" smtClean="0"/>
              <a:t>” woks on Mac OSX. You can use the student lab.</a:t>
            </a:r>
          </a:p>
          <a:p>
            <a:r>
              <a:rPr lang="en-US" dirty="0" smtClean="0"/>
              <a:t>If you are using your own Linux machine, you need to modify the “</a:t>
            </a:r>
            <a:r>
              <a:rPr lang="en-US" dirty="0" err="1" smtClean="0"/>
              <a:t>test_script</a:t>
            </a:r>
            <a:r>
              <a:rPr lang="en-US" dirty="0" smtClean="0"/>
              <a:t>” a bit. (details are in the description on OLAT)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202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Submit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Export as a jar file, with your OLAT username. E.g., “</a:t>
            </a:r>
            <a:r>
              <a:rPr lang="en-US" dirty="0" err="1" smtClean="0"/>
              <a:t>sgao.jar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MUST include the source code.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OLAT forum.</a:t>
            </a:r>
          </a:p>
          <a:p>
            <a:r>
              <a:rPr lang="en-US" dirty="0" smtClean="0"/>
              <a:t>Email.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4832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Where to get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249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Supplementary material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Transportation layer: TCP and UDP</a:t>
            </a:r>
          </a:p>
          <a:p>
            <a:r>
              <a:rPr lang="en-US" dirty="0" smtClean="0"/>
              <a:t>RPC: </a:t>
            </a:r>
            <a:r>
              <a:rPr lang="en-US" dirty="0" err="1" smtClean="0"/>
              <a:t>gRPC</a:t>
            </a:r>
            <a:endParaRPr lang="en-US" dirty="0" smtClean="0"/>
          </a:p>
          <a:p>
            <a:pPr lvl="1"/>
            <a:r>
              <a:rPr lang="en-US" dirty="0">
                <a:hlinkClick r:id="rId2"/>
              </a:rPr>
              <a:t>http://www.grpc.io/about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r>
              <a:rPr lang="en-US" dirty="0" smtClean="0"/>
              <a:t>Data exchange format: Protocol buffers</a:t>
            </a:r>
          </a:p>
          <a:p>
            <a:pPr lvl="1"/>
            <a:r>
              <a:rPr lang="en-US" dirty="0">
                <a:hlinkClick r:id="rId3"/>
              </a:rPr>
              <a:t>https://developers.google.com/protocol-buffers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07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Videos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dirty="0" smtClean="0"/>
              <a:t>Jeff</a:t>
            </a:r>
            <a:r>
              <a:rPr lang="zh-CN" altLang="en-US" dirty="0" smtClean="0"/>
              <a:t> </a:t>
            </a:r>
            <a:r>
              <a:rPr lang="en-US" altLang="zh-CN" dirty="0" smtClean="0"/>
              <a:t>Dean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r>
              <a:rPr lang="en-US" altLang="zh-CN" dirty="0" smtClean="0"/>
              <a:t>/Reduce</a:t>
            </a:r>
            <a:r>
              <a:rPr lang="zh-CN" altLang="en-US" dirty="0" smtClean="0"/>
              <a:t> </a:t>
            </a:r>
            <a:r>
              <a:rPr lang="en-US" altLang="zh-CN" dirty="0" smtClean="0"/>
              <a:t>@Google</a:t>
            </a:r>
            <a:endParaRPr lang="en-US" dirty="0" smtClean="0">
              <a:hlinkClick r:id=""/>
            </a:endParaRPr>
          </a:p>
          <a:p>
            <a:pPr lvl="1"/>
            <a:r>
              <a:rPr lang="en-US" dirty="0" smtClean="0">
                <a:hlinkClick r:id=""/>
              </a:rPr>
              <a:t>https</a:t>
            </a:r>
            <a:r>
              <a:rPr lang="en-US" dirty="0">
                <a:hlinkClick r:id="rId2"/>
              </a:rPr>
              <a:t>://www.youtube.com/watch?v=</a:t>
            </a:r>
            <a:r>
              <a:rPr lang="en-US" dirty="0" smtClean="0">
                <a:hlinkClick r:id="rId2"/>
              </a:rPr>
              <a:t>modXC5IWTJI</a:t>
            </a:r>
            <a:endParaRPr lang="en-US" dirty="0" smtClean="0"/>
          </a:p>
          <a:p>
            <a:r>
              <a:rPr lang="en-US" dirty="0" smtClean="0"/>
              <a:t>Machine</a:t>
            </a:r>
            <a:r>
              <a:rPr lang="zh-CN" altLang="en-US" dirty="0" smtClean="0"/>
              <a:t> </a:t>
            </a:r>
            <a:r>
              <a:rPr lang="en-US" altLang="zh-CN" dirty="0" smtClean="0"/>
              <a:t>learning</a:t>
            </a:r>
            <a:r>
              <a:rPr lang="zh-CN" altLang="en-US" dirty="0"/>
              <a:t> </a:t>
            </a:r>
            <a:r>
              <a:rPr lang="en-US" altLang="zh-CN" dirty="0" smtClean="0"/>
              <a:t>@Google</a:t>
            </a:r>
            <a:endParaRPr lang="en-US" dirty="0" smtClean="0">
              <a:hlinkClick r:id=""/>
            </a:endParaRPr>
          </a:p>
          <a:p>
            <a:pPr lvl="1"/>
            <a:r>
              <a:rPr lang="en-US" dirty="0" smtClean="0">
                <a:hlinkClick r:id=""/>
              </a:rPr>
              <a:t>https</a:t>
            </a:r>
            <a:r>
              <a:rPr lang="en-US" dirty="0">
                <a:hlinkClick r:id="rId3"/>
              </a:rPr>
              <a:t>://www.youtube.com/watch?v=</a:t>
            </a:r>
            <a:r>
              <a:rPr lang="en-US" dirty="0" smtClean="0">
                <a:hlinkClick r:id="rId3"/>
              </a:rPr>
              <a:t>VHfhMMm2iJA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870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</TotalTime>
  <Words>397</Words>
  <Application>Microsoft Macintosh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SSDS: Distributed system Assignment 1 tutorial</vt:lpstr>
      <vt:lpstr>Assignments overview</vt:lpstr>
      <vt:lpstr>Assignment 1</vt:lpstr>
      <vt:lpstr>Programming part</vt:lpstr>
      <vt:lpstr>How to start</vt:lpstr>
      <vt:lpstr>How to evaluate</vt:lpstr>
      <vt:lpstr>What to Submit</vt:lpstr>
      <vt:lpstr>Supplementary material </vt:lpstr>
      <vt:lpstr>Videos of Jeff Dean</vt:lpstr>
    </vt:vector>
  </TitlesOfParts>
  <Company>University of Zurich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1 tutorail</dc:title>
  <dc:creator>Shen Gao</dc:creator>
  <cp:lastModifiedBy>Shen Gao</cp:lastModifiedBy>
  <cp:revision>132</cp:revision>
  <dcterms:created xsi:type="dcterms:W3CDTF">2015-09-28T12:58:28Z</dcterms:created>
  <dcterms:modified xsi:type="dcterms:W3CDTF">2017-03-30T06:36:36Z</dcterms:modified>
</cp:coreProperties>
</file>