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7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2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8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2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3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1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5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4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0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6F98-773E-3F48-ADD5-8EA030C716EB}" type="datetimeFigureOut">
              <a:rPr lang="en-US" smtClean="0"/>
              <a:t>26/04/17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1D93-56F8-0143-B3F1-D9B3CB30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5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Assignment 1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3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8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0111"/>
            <a:ext cx="8229600" cy="5987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	   </a:t>
            </a: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err="1" smtClean="0"/>
              <a:t>System.err.println</a:t>
            </a:r>
            <a:r>
              <a:rPr lang="en-US" sz="1600" dirty="0" smtClean="0"/>
              <a:t>("</a:t>
            </a:r>
            <a:r>
              <a:rPr lang="en-US" sz="1600" dirty="0" err="1" smtClean="0"/>
              <a:t>Im</a:t>
            </a:r>
            <a:r>
              <a:rPr lang="en-US" sz="1600" dirty="0" smtClean="0"/>
              <a:t> a producing Client");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System.err.println</a:t>
            </a:r>
            <a:r>
              <a:rPr lang="en-US" sz="1600" dirty="0" smtClean="0"/>
              <a:t>("Connecting to " + </a:t>
            </a:r>
            <a:r>
              <a:rPr lang="en-US" sz="1600" dirty="0" err="1" smtClean="0"/>
              <a:t>serverName</a:t>
            </a:r>
            <a:r>
              <a:rPr lang="en-US" sz="1600" dirty="0" smtClean="0"/>
              <a:t> + " on port " + port);</a:t>
            </a:r>
          </a:p>
          <a:p>
            <a:pPr marL="0" indent="0">
              <a:buNone/>
            </a:pPr>
            <a:r>
              <a:rPr lang="en-US" sz="1600" dirty="0" smtClean="0"/>
              <a:t>	         Socket client = new Socket(</a:t>
            </a:r>
            <a:r>
              <a:rPr lang="en-US" sz="1600" dirty="0" err="1" smtClean="0"/>
              <a:t>serverName</a:t>
            </a:r>
            <a:r>
              <a:rPr lang="en-US" sz="1600" dirty="0" smtClean="0"/>
              <a:t>, port);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System.err.println</a:t>
            </a:r>
            <a:r>
              <a:rPr lang="en-US" sz="1600" dirty="0" smtClean="0"/>
              <a:t>("Just connected to " + </a:t>
            </a:r>
            <a:r>
              <a:rPr lang="en-US" sz="1600" dirty="0" err="1" smtClean="0"/>
              <a:t>client.getRemoteSocketAddress</a:t>
            </a:r>
            <a:r>
              <a:rPr lang="en-US" sz="1600" dirty="0" smtClean="0"/>
              <a:t>());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DataOutputStream</a:t>
            </a:r>
            <a:r>
              <a:rPr lang="en-US" sz="1600" dirty="0" smtClean="0"/>
              <a:t> </a:t>
            </a:r>
            <a:r>
              <a:rPr lang="en-US" sz="1600" dirty="0" err="1" smtClean="0"/>
              <a:t>streamOut</a:t>
            </a:r>
            <a:r>
              <a:rPr lang="en-US" sz="1600" dirty="0" smtClean="0"/>
              <a:t> 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streamOut</a:t>
            </a:r>
            <a:r>
              <a:rPr lang="en-US" sz="1600" dirty="0" smtClean="0"/>
              <a:t> = new </a:t>
            </a:r>
            <a:r>
              <a:rPr lang="en-US" sz="1600" dirty="0" err="1" smtClean="0"/>
              <a:t>DataOutputStream</a:t>
            </a:r>
            <a:r>
              <a:rPr lang="en-US" sz="1600" dirty="0" smtClean="0"/>
              <a:t>(</a:t>
            </a:r>
            <a:r>
              <a:rPr lang="en-US" sz="1600" dirty="0" err="1" smtClean="0"/>
              <a:t>client.getOutputStream</a:t>
            </a:r>
            <a:r>
              <a:rPr lang="en-US" sz="1600" dirty="0" smtClean="0"/>
              <a:t>());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streamOut.writeUTF</a:t>
            </a:r>
            <a:r>
              <a:rPr lang="en-US" sz="1600" dirty="0" smtClean="0"/>
              <a:t>("PRODUCER");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streamOut.flush</a:t>
            </a:r>
            <a:r>
              <a:rPr lang="en-US" sz="1600" dirty="0" smtClean="0"/>
              <a:t>();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</a:p>
          <a:p>
            <a:pPr marL="0" indent="0">
              <a:buNone/>
            </a:pPr>
            <a:r>
              <a:rPr lang="en-US" sz="1600" dirty="0" smtClean="0"/>
              <a:t>	         String line = "";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BufferedReader</a:t>
            </a:r>
            <a:r>
              <a:rPr lang="en-US" sz="1600" dirty="0" smtClean="0"/>
              <a:t> </a:t>
            </a:r>
            <a:r>
              <a:rPr lang="en-US" sz="1600" dirty="0" err="1" smtClean="0"/>
              <a:t>br</a:t>
            </a:r>
            <a:r>
              <a:rPr lang="en-US" sz="1600" dirty="0" smtClean="0"/>
              <a:t> = new </a:t>
            </a:r>
            <a:r>
              <a:rPr lang="en-US" sz="1600" dirty="0" err="1" smtClean="0"/>
              <a:t>BufferedReader</a:t>
            </a:r>
            <a:r>
              <a:rPr lang="en-US" sz="1600" dirty="0" smtClean="0"/>
              <a:t>(new </a:t>
            </a:r>
            <a:r>
              <a:rPr lang="en-US" sz="1600" dirty="0" err="1" smtClean="0"/>
              <a:t>FileReader</a:t>
            </a:r>
            <a:r>
              <a:rPr lang="en-US" sz="1600" dirty="0" smtClean="0"/>
              <a:t>(</a:t>
            </a:r>
            <a:r>
              <a:rPr lang="en-US" sz="1600" dirty="0" err="1" smtClean="0"/>
              <a:t>inputFileName</a:t>
            </a:r>
            <a:r>
              <a:rPr lang="en-US" sz="1600" dirty="0" smtClean="0"/>
              <a:t>));</a:t>
            </a:r>
          </a:p>
          <a:p>
            <a:pPr marL="0" indent="0">
              <a:buNone/>
            </a:pPr>
            <a:r>
              <a:rPr lang="en-US" sz="1600" dirty="0" smtClean="0"/>
              <a:t>	        </a:t>
            </a:r>
            <a:r>
              <a:rPr lang="en-US" sz="1600" dirty="0" smtClean="0">
                <a:solidFill>
                  <a:srgbClr val="FF0000"/>
                </a:solidFill>
              </a:rPr>
              <a:t> while ( (line = </a:t>
            </a:r>
            <a:r>
              <a:rPr lang="en-US" sz="1600" dirty="0" err="1" smtClean="0">
                <a:solidFill>
                  <a:srgbClr val="FF0000"/>
                </a:solidFill>
              </a:rPr>
              <a:t>br.readLine</a:t>
            </a:r>
            <a:r>
              <a:rPr lang="en-US" sz="1600" dirty="0" smtClean="0">
                <a:solidFill>
                  <a:srgbClr val="FF0000"/>
                </a:solidFill>
              </a:rPr>
              <a:t>()) != null &amp;&amp; !</a:t>
            </a:r>
            <a:r>
              <a:rPr lang="en-US" sz="1600" dirty="0" err="1" smtClean="0">
                <a:solidFill>
                  <a:srgbClr val="FF0000"/>
                </a:solidFill>
              </a:rPr>
              <a:t>line.equals</a:t>
            </a:r>
            <a:r>
              <a:rPr lang="en-US" sz="1600" dirty="0" smtClean="0">
                <a:solidFill>
                  <a:srgbClr val="FF0000"/>
                </a:solidFill>
              </a:rPr>
              <a:t>(".bye")) 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    	    	</a:t>
            </a:r>
            <a:r>
              <a:rPr lang="en-US" sz="1600" dirty="0" err="1" smtClean="0">
                <a:solidFill>
                  <a:srgbClr val="FF0000"/>
                </a:solidFill>
              </a:rPr>
              <a:t>System.err.println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clientName</a:t>
            </a:r>
            <a:r>
              <a:rPr lang="en-US" sz="1600" dirty="0" smtClean="0">
                <a:solidFill>
                  <a:srgbClr val="FF0000"/>
                </a:solidFill>
              </a:rPr>
              <a:t>+":"+line);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    </a:t>
            </a: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</a:rPr>
              <a:t>streamOut.writeUTF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clientName</a:t>
            </a:r>
            <a:r>
              <a:rPr lang="en-US" sz="1600" dirty="0" smtClean="0">
                <a:solidFill>
                  <a:srgbClr val="FF0000"/>
                </a:solidFill>
              </a:rPr>
              <a:t>+":"+line);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            	</a:t>
            </a:r>
            <a:r>
              <a:rPr lang="en-US" sz="1600" dirty="0" err="1" smtClean="0">
                <a:solidFill>
                  <a:srgbClr val="FF0000"/>
                </a:solidFill>
              </a:rPr>
              <a:t>streamOut.flush</a:t>
            </a:r>
            <a:r>
              <a:rPr lang="en-US" sz="1600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     }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streamOut.writeUTF</a:t>
            </a:r>
            <a:r>
              <a:rPr lang="en-US" sz="1600" dirty="0" smtClean="0"/>
              <a:t>("bye");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streamOut.flush</a:t>
            </a:r>
            <a:r>
              <a:rPr lang="en-US" sz="1600" dirty="0" smtClean="0"/>
              <a:t>();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br.close</a:t>
            </a:r>
            <a:r>
              <a:rPr lang="en-US" sz="1600" dirty="0" smtClean="0"/>
              <a:t>();</a:t>
            </a:r>
          </a:p>
          <a:p>
            <a:pPr marL="0" indent="0">
              <a:buNone/>
            </a:pPr>
            <a:r>
              <a:rPr lang="en-US" sz="1600" dirty="0" smtClean="0"/>
              <a:t>	         </a:t>
            </a:r>
            <a:r>
              <a:rPr lang="en-US" sz="1600" dirty="0" err="1" smtClean="0"/>
              <a:t>client.close</a:t>
            </a:r>
            <a:r>
              <a:rPr lang="en-US" sz="1600" dirty="0" smtClean="0"/>
              <a:t>();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020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43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870"/>
            <a:ext cx="8229600" cy="52442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	 </a:t>
            </a:r>
            <a:r>
              <a:rPr lang="en-US" sz="2000" dirty="0" err="1" smtClean="0"/>
              <a:t>System.err.println</a:t>
            </a:r>
            <a:r>
              <a:rPr lang="en-US" sz="2000" dirty="0" smtClean="0"/>
              <a:t>("</a:t>
            </a:r>
            <a:r>
              <a:rPr lang="en-US" sz="2000" dirty="0" err="1" smtClean="0"/>
              <a:t>Im</a:t>
            </a:r>
            <a:r>
              <a:rPr lang="en-US" sz="2000" dirty="0" smtClean="0"/>
              <a:t> a receiving Client");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System.err.println</a:t>
            </a:r>
            <a:r>
              <a:rPr lang="en-US" sz="2000" dirty="0" smtClean="0"/>
              <a:t>("Connecting to " + </a:t>
            </a:r>
            <a:r>
              <a:rPr lang="en-US" sz="2000" dirty="0" err="1" smtClean="0"/>
              <a:t>serverName</a:t>
            </a:r>
            <a:r>
              <a:rPr lang="en-US" sz="2000" dirty="0" smtClean="0"/>
              <a:t> + " on port " + port);</a:t>
            </a:r>
          </a:p>
          <a:p>
            <a:pPr marL="0" indent="0">
              <a:buNone/>
            </a:pPr>
            <a:r>
              <a:rPr lang="en-US" sz="2000" dirty="0" smtClean="0"/>
              <a:t>         Socket client = new Socket(</a:t>
            </a:r>
            <a:r>
              <a:rPr lang="en-US" sz="2000" dirty="0" err="1" smtClean="0"/>
              <a:t>serverName</a:t>
            </a:r>
            <a:r>
              <a:rPr lang="en-US" sz="2000" dirty="0" smtClean="0"/>
              <a:t>, port);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System.err.println</a:t>
            </a:r>
            <a:r>
              <a:rPr lang="en-US" sz="2000" dirty="0" smtClean="0"/>
              <a:t>("Just connected to " + </a:t>
            </a:r>
            <a:r>
              <a:rPr lang="en-US" sz="2000" dirty="0" err="1" smtClean="0"/>
              <a:t>client.getRemoteSocketAddress</a:t>
            </a:r>
            <a:r>
              <a:rPr lang="en-US" sz="2000" dirty="0" smtClean="0"/>
              <a:t>());</a:t>
            </a:r>
          </a:p>
          <a:p>
            <a:pPr marL="0" indent="0">
              <a:buNone/>
            </a:pPr>
            <a:r>
              <a:rPr lang="en-US" sz="2000" dirty="0" smtClean="0"/>
              <a:t>                  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streamOut</a:t>
            </a:r>
            <a:r>
              <a:rPr lang="en-US" sz="2000" dirty="0" smtClean="0"/>
              <a:t> = new </a:t>
            </a:r>
            <a:r>
              <a:rPr lang="en-US" sz="2000" dirty="0" err="1" smtClean="0"/>
              <a:t>DataOutputStream</a:t>
            </a:r>
            <a:r>
              <a:rPr lang="en-US" sz="2000" dirty="0" smtClean="0"/>
              <a:t>(</a:t>
            </a:r>
            <a:r>
              <a:rPr lang="en-US" sz="2000" dirty="0" err="1" smtClean="0"/>
              <a:t>client.getOutputStream</a:t>
            </a:r>
            <a:r>
              <a:rPr lang="en-US" sz="2000" dirty="0" smtClean="0"/>
              <a:t>());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streamOut.writeUTF</a:t>
            </a:r>
            <a:r>
              <a:rPr lang="en-US" sz="2000" dirty="0" smtClean="0"/>
              <a:t>("LISTENER");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streamOut.flush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streamIn</a:t>
            </a:r>
            <a:r>
              <a:rPr lang="en-US" sz="2000" dirty="0" smtClean="0"/>
              <a:t> = new </a:t>
            </a:r>
            <a:r>
              <a:rPr lang="en-US" sz="2000" dirty="0" err="1" smtClean="0"/>
              <a:t>DataInputStream</a:t>
            </a:r>
            <a:r>
              <a:rPr lang="en-US" sz="2000" dirty="0" smtClean="0"/>
              <a:t>(</a:t>
            </a:r>
            <a:r>
              <a:rPr lang="en-US" sz="2000" dirty="0" err="1" smtClean="0"/>
              <a:t>client.getInputStream</a:t>
            </a:r>
            <a:r>
              <a:rPr lang="en-US" sz="2000" dirty="0" smtClean="0"/>
              <a:t>());</a:t>
            </a:r>
          </a:p>
          <a:p>
            <a:pPr marL="0" indent="0">
              <a:buNone/>
            </a:pPr>
            <a:r>
              <a:rPr lang="en-US" sz="2000" dirty="0" smtClean="0"/>
              <a:t>         String line =""; </a:t>
            </a:r>
          </a:p>
          <a:p>
            <a:pPr marL="0" indent="0">
              <a:buNone/>
            </a:pPr>
            <a:r>
              <a:rPr lang="en-US" sz="2000" dirty="0" smtClean="0"/>
              <a:t>         while((line = </a:t>
            </a:r>
            <a:r>
              <a:rPr lang="en-US" sz="2000" dirty="0" err="1" smtClean="0"/>
              <a:t>streamIn.readUTF</a:t>
            </a:r>
            <a:r>
              <a:rPr lang="en-US" sz="2000" dirty="0" smtClean="0"/>
              <a:t>()) != null</a:t>
            </a:r>
            <a:r>
              <a:rPr lang="zh-CN" altLang="en-US" sz="2000" dirty="0" smtClean="0"/>
              <a:t> </a:t>
            </a:r>
            <a:r>
              <a:rPr lang="it-IT" sz="2000" dirty="0" smtClean="0"/>
              <a:t>&amp;</a:t>
            </a:r>
            <a:r>
              <a:rPr lang="it-IT" sz="2000" dirty="0"/>
              <a:t>&amp; !</a:t>
            </a:r>
            <a:r>
              <a:rPr lang="it-IT" sz="2000" dirty="0" err="1"/>
              <a:t>line.equals</a:t>
            </a:r>
            <a:r>
              <a:rPr lang="it-IT" sz="2000" dirty="0"/>
              <a:t>(".")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      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(line);</a:t>
            </a:r>
          </a:p>
          <a:p>
            <a:pPr marL="0" indent="0">
              <a:buNone/>
            </a:pPr>
            <a:r>
              <a:rPr lang="en-US" sz="2000" dirty="0" smtClean="0"/>
              <a:t>         }</a:t>
            </a:r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client.close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52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26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4836"/>
            <a:ext cx="8229600" cy="6023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	      try {</a:t>
            </a:r>
          </a:p>
          <a:p>
            <a:pPr marL="0" indent="0">
              <a:buNone/>
            </a:pPr>
            <a:r>
              <a:rPr lang="en-US" sz="1600" dirty="0" smtClean="0"/>
              <a:t>	        </a:t>
            </a:r>
            <a:r>
              <a:rPr lang="en-US" sz="1600" dirty="0" err="1" smtClean="0"/>
              <a:t>DataInputStream</a:t>
            </a:r>
            <a:r>
              <a:rPr lang="en-US" sz="1600" dirty="0" smtClean="0"/>
              <a:t> in 	= new </a:t>
            </a:r>
            <a:r>
              <a:rPr lang="en-US" sz="1600" dirty="0" err="1" smtClean="0"/>
              <a:t>DataInputStream</a:t>
            </a:r>
            <a:r>
              <a:rPr lang="en-US" sz="1600" dirty="0" smtClean="0"/>
              <a:t> (</a:t>
            </a:r>
            <a:r>
              <a:rPr lang="en-US" sz="1600" dirty="0" err="1" smtClean="0"/>
              <a:t>server.getInputStream</a:t>
            </a:r>
            <a:r>
              <a:rPr lang="en-US" sz="1600" dirty="0" smtClean="0"/>
              <a:t>());</a:t>
            </a:r>
          </a:p>
          <a:p>
            <a:pPr marL="0" indent="0">
              <a:buNone/>
            </a:pPr>
            <a:r>
              <a:rPr lang="en-US" sz="1600" dirty="0" smtClean="0"/>
              <a:t>	        </a:t>
            </a:r>
            <a:r>
              <a:rPr lang="en-US" sz="1600" dirty="0" err="1" smtClean="0"/>
              <a:t>DataOutputStream</a:t>
            </a:r>
            <a:r>
              <a:rPr lang="en-US" sz="1600" dirty="0" smtClean="0"/>
              <a:t> out 	= new </a:t>
            </a:r>
            <a:r>
              <a:rPr lang="en-US" sz="1600" dirty="0" err="1" smtClean="0"/>
              <a:t>DataOutputStream</a:t>
            </a:r>
            <a:r>
              <a:rPr lang="en-US" sz="1600" dirty="0" smtClean="0"/>
              <a:t>(</a:t>
            </a:r>
            <a:r>
              <a:rPr lang="en-US" sz="1600" dirty="0" err="1" smtClean="0"/>
              <a:t>server.getOutputStream</a:t>
            </a:r>
            <a:r>
              <a:rPr lang="en-US" sz="1600" dirty="0" smtClean="0"/>
              <a:t>());</a:t>
            </a:r>
          </a:p>
          <a:p>
            <a:pPr marL="0" indent="0">
              <a:buNone/>
            </a:pPr>
            <a:r>
              <a:rPr lang="en-US" sz="1600" dirty="0" smtClean="0"/>
              <a:t>	        line = </a:t>
            </a:r>
            <a:r>
              <a:rPr lang="en-US" sz="1600" dirty="0" err="1" smtClean="0"/>
              <a:t>in.readUTF</a:t>
            </a:r>
            <a:r>
              <a:rPr lang="en-US" sz="1600" dirty="0" smtClean="0"/>
              <a:t>();</a:t>
            </a:r>
          </a:p>
          <a:p>
            <a:pPr marL="0" indent="0">
              <a:buNone/>
            </a:pPr>
            <a:r>
              <a:rPr lang="en-US" sz="1600" dirty="0" smtClean="0"/>
              <a:t>	        if (</a:t>
            </a:r>
            <a:r>
              <a:rPr lang="en-US" sz="1600" dirty="0" err="1" smtClean="0"/>
              <a:t>line.contains</a:t>
            </a:r>
            <a:r>
              <a:rPr lang="en-US" sz="1600" dirty="0" smtClean="0"/>
              <a:t>("LISTENER")) {</a:t>
            </a:r>
          </a:p>
          <a:p>
            <a:pPr marL="0" indent="0">
              <a:buNone/>
            </a:pPr>
            <a:r>
              <a:rPr lang="en-US" sz="1600" dirty="0" smtClean="0"/>
              <a:t>	        	</a:t>
            </a:r>
            <a:r>
              <a:rPr lang="en-US" sz="1600" dirty="0" err="1" smtClean="0">
                <a:solidFill>
                  <a:srgbClr val="FF0000"/>
                </a:solidFill>
              </a:rPr>
              <a:t>int</a:t>
            </a:r>
            <a:r>
              <a:rPr lang="en-US" sz="1600" dirty="0" smtClean="0">
                <a:solidFill>
                  <a:srgbClr val="FF0000"/>
                </a:solidFill>
              </a:rPr>
              <a:t> last = 0;</a:t>
            </a:r>
          </a:p>
          <a:p>
            <a:pPr marL="0" indent="0">
              <a:buNone/>
            </a:pPr>
            <a:r>
              <a:rPr lang="en-US" sz="1600" dirty="0" smtClean="0"/>
              <a:t>	        	while(true) {</a:t>
            </a:r>
          </a:p>
          <a:p>
            <a:pPr marL="0" indent="0">
              <a:buNone/>
            </a:pPr>
            <a:r>
              <a:rPr lang="en-US" sz="1600" dirty="0" smtClean="0"/>
              <a:t>	        		Object[] </a:t>
            </a:r>
            <a:r>
              <a:rPr lang="en-US" sz="1600" dirty="0" err="1" smtClean="0"/>
              <a:t>myStrings</a:t>
            </a:r>
            <a:r>
              <a:rPr lang="en-US" sz="1600" dirty="0" smtClean="0"/>
              <a:t> = </a:t>
            </a:r>
            <a:r>
              <a:rPr lang="en-US" sz="1600" dirty="0" err="1" smtClean="0"/>
              <a:t>myStore.toArray</a:t>
            </a:r>
            <a:r>
              <a:rPr lang="en-US" sz="1600" dirty="0" smtClean="0"/>
              <a:t>();</a:t>
            </a:r>
          </a:p>
          <a:p>
            <a:pPr marL="0" indent="0">
              <a:buNone/>
            </a:pPr>
            <a:r>
              <a:rPr lang="en-US" sz="1600" dirty="0" smtClean="0"/>
              <a:t>	        		</a:t>
            </a:r>
            <a:r>
              <a:rPr lang="en-US" sz="1600" dirty="0" smtClean="0">
                <a:solidFill>
                  <a:srgbClr val="FF0000"/>
                </a:solidFill>
              </a:rPr>
              <a:t>if(last != </a:t>
            </a:r>
            <a:r>
              <a:rPr lang="en-US" sz="1600" dirty="0" err="1" smtClean="0">
                <a:solidFill>
                  <a:srgbClr val="FF0000"/>
                </a:solidFill>
              </a:rPr>
              <a:t>myStrings.length</a:t>
            </a:r>
            <a:r>
              <a:rPr lang="en-US" sz="1600" dirty="0" smtClean="0">
                <a:solidFill>
                  <a:srgbClr val="FF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    			for( ; last &lt; </a:t>
            </a:r>
            <a:r>
              <a:rPr lang="en-US" sz="1600" dirty="0" err="1" smtClean="0">
                <a:solidFill>
                  <a:srgbClr val="FF0000"/>
                </a:solidFill>
              </a:rPr>
              <a:t>myStrings.length</a:t>
            </a:r>
            <a:r>
              <a:rPr lang="en-US" sz="1600" dirty="0" smtClean="0">
                <a:solidFill>
                  <a:srgbClr val="FF0000"/>
                </a:solidFill>
              </a:rPr>
              <a:t>; last++) 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    				</a:t>
            </a:r>
            <a:r>
              <a:rPr lang="en-US" sz="1600" dirty="0" err="1" smtClean="0">
                <a:solidFill>
                  <a:srgbClr val="FF0000"/>
                </a:solidFill>
              </a:rPr>
              <a:t>out.writeUTF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myStrings</a:t>
            </a:r>
            <a:r>
              <a:rPr lang="en-US" sz="1600" dirty="0" smtClean="0">
                <a:solidFill>
                  <a:srgbClr val="FF0000"/>
                </a:solidFill>
              </a:rPr>
              <a:t>[last].</a:t>
            </a:r>
            <a:r>
              <a:rPr lang="en-US" sz="1600" dirty="0" err="1" smtClean="0">
                <a:solidFill>
                  <a:srgbClr val="FF0000"/>
                </a:solidFill>
              </a:rPr>
              <a:t>toString</a:t>
            </a:r>
            <a:r>
              <a:rPr lang="en-US" sz="1600" dirty="0" smtClean="0">
                <a:solidFill>
                  <a:srgbClr val="FF0000"/>
                </a:solidFill>
              </a:rPr>
              <a:t>());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    				</a:t>
            </a:r>
            <a:r>
              <a:rPr lang="en-US" sz="1600" dirty="0" err="1" smtClean="0">
                <a:solidFill>
                  <a:srgbClr val="FF0000"/>
                </a:solidFill>
              </a:rPr>
              <a:t>out.flush</a:t>
            </a:r>
            <a:r>
              <a:rPr lang="en-US" sz="1600" dirty="0" smtClean="0">
                <a:solidFill>
                  <a:srgbClr val="FF0000"/>
                </a:solidFill>
              </a:rPr>
              <a:t>(); }}</a:t>
            </a:r>
          </a:p>
          <a:p>
            <a:pPr marL="0" indent="0">
              <a:buNone/>
            </a:pPr>
            <a:r>
              <a:rPr lang="en-US" sz="1600" dirty="0" smtClean="0"/>
              <a:t>		        	</a:t>
            </a:r>
            <a:r>
              <a:rPr lang="en-US" sz="1600" dirty="0" err="1" smtClean="0"/>
              <a:t>Thread.sleep</a:t>
            </a:r>
            <a:r>
              <a:rPr lang="en-US" sz="1600" dirty="0" smtClean="0"/>
              <a:t>(1000);</a:t>
            </a:r>
          </a:p>
          <a:p>
            <a:pPr marL="0" indent="0">
              <a:buNone/>
            </a:pPr>
            <a:r>
              <a:rPr lang="en-US" sz="1600" dirty="0" smtClean="0"/>
              <a:t>		        }</a:t>
            </a:r>
          </a:p>
          <a:p>
            <a:pPr marL="0" indent="0">
              <a:buNone/>
            </a:pPr>
            <a:r>
              <a:rPr lang="en-US" sz="1600" dirty="0" smtClean="0"/>
              <a:t>	        }else if(</a:t>
            </a:r>
            <a:r>
              <a:rPr lang="en-US" sz="1600" dirty="0" err="1" smtClean="0"/>
              <a:t>line.contains</a:t>
            </a:r>
            <a:r>
              <a:rPr lang="en-US" sz="1600" dirty="0" smtClean="0"/>
              <a:t>("PRODUCER")){</a:t>
            </a:r>
          </a:p>
          <a:p>
            <a:pPr marL="0" indent="0">
              <a:buNone/>
            </a:pPr>
            <a:r>
              <a:rPr lang="en-US" sz="1600" dirty="0" smtClean="0"/>
              <a:t>	 	       </a:t>
            </a:r>
            <a:r>
              <a:rPr lang="en-US" sz="1600" dirty="0" smtClean="0">
                <a:solidFill>
                  <a:srgbClr val="FF0000"/>
                </a:solidFill>
              </a:rPr>
              <a:t> while((line = </a:t>
            </a:r>
            <a:r>
              <a:rPr lang="en-US" sz="1600" dirty="0" err="1" smtClean="0">
                <a:solidFill>
                  <a:srgbClr val="FF0000"/>
                </a:solidFill>
              </a:rPr>
              <a:t>in.readUTF</a:t>
            </a:r>
            <a:r>
              <a:rPr lang="en-US" sz="1600" dirty="0" smtClean="0">
                <a:solidFill>
                  <a:srgbClr val="FF0000"/>
                </a:solidFill>
              </a:rPr>
              <a:t>()) != null &amp;&amp; !</a:t>
            </a:r>
            <a:r>
              <a:rPr lang="en-US" sz="1600" dirty="0" err="1" smtClean="0">
                <a:solidFill>
                  <a:srgbClr val="FF0000"/>
                </a:solidFill>
              </a:rPr>
              <a:t>line.equals</a:t>
            </a:r>
            <a:r>
              <a:rPr lang="en-US" sz="1600" dirty="0" smtClean="0">
                <a:solidFill>
                  <a:srgbClr val="FF0000"/>
                </a:solidFill>
              </a:rPr>
              <a:t>(”</a:t>
            </a:r>
            <a:r>
              <a:rPr lang="en-US" altLang="zh-CN" sz="1600" dirty="0" smtClean="0">
                <a:solidFill>
                  <a:srgbClr val="FF0000"/>
                </a:solidFill>
              </a:rPr>
              <a:t>.</a:t>
            </a:r>
            <a:r>
              <a:rPr lang="en-US" sz="1600" dirty="0" smtClean="0">
                <a:solidFill>
                  <a:srgbClr val="FF0000"/>
                </a:solidFill>
              </a:rPr>
              <a:t>bye")) 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	        	</a:t>
            </a:r>
            <a:r>
              <a:rPr lang="en-US" sz="1600" dirty="0" err="1" smtClean="0">
                <a:solidFill>
                  <a:srgbClr val="FF0000"/>
                </a:solidFill>
              </a:rPr>
              <a:t>myStore.offer</a:t>
            </a:r>
            <a:r>
              <a:rPr lang="en-US" sz="1600" dirty="0" smtClean="0">
                <a:solidFill>
                  <a:srgbClr val="FF0000"/>
                </a:solidFill>
              </a:rPr>
              <a:t>(line);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	           </a:t>
            </a:r>
            <a:r>
              <a:rPr lang="en-US" sz="1600" dirty="0" smtClean="0"/>
              <a:t>  </a:t>
            </a:r>
            <a:r>
              <a:rPr lang="en-US" sz="1600" dirty="0" err="1" smtClean="0"/>
              <a:t>System.err.println</a:t>
            </a:r>
            <a:r>
              <a:rPr lang="en-US" sz="1600" dirty="0" smtClean="0"/>
              <a:t>("I got: " + line);}</a:t>
            </a:r>
          </a:p>
          <a:p>
            <a:pPr marL="0" indent="0">
              <a:buNone/>
            </a:pPr>
            <a:r>
              <a:rPr lang="en-US" sz="1600" dirty="0" smtClean="0"/>
              <a:t>	 	       </a:t>
            </a:r>
            <a:r>
              <a:rPr lang="en-US" sz="1600" dirty="0" err="1" smtClean="0"/>
              <a:t>server.close</a:t>
            </a:r>
            <a:r>
              <a:rPr lang="en-US" sz="1600" dirty="0" smtClean="0"/>
              <a:t>();</a:t>
            </a:r>
          </a:p>
          <a:p>
            <a:pPr marL="0" indent="0">
              <a:buNone/>
            </a:pPr>
            <a:r>
              <a:rPr lang="en-US" sz="1600" dirty="0" smtClean="0"/>
              <a:t>	        }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725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</Words>
  <Application>Microsoft Macintosh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Overview</vt:lpstr>
      <vt:lpstr>Producer</vt:lpstr>
      <vt:lpstr>Listener</vt:lpstr>
      <vt:lpstr>Server</vt:lpstr>
    </vt:vector>
  </TitlesOfParts>
  <Company>University of Zurich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 Gao</dc:creator>
  <cp:lastModifiedBy>Shen Gao</cp:lastModifiedBy>
  <cp:revision>70</cp:revision>
  <dcterms:created xsi:type="dcterms:W3CDTF">2015-11-03T10:32:43Z</dcterms:created>
  <dcterms:modified xsi:type="dcterms:W3CDTF">2017-04-26T19:57:39Z</dcterms:modified>
</cp:coreProperties>
</file>